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54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8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21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38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3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47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4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38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24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6700-4B36-48F0-95DE-75868C68D434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F53-A2A5-4658-93AE-A43258539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3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06768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그림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2" y="286442"/>
            <a:ext cx="4176000" cy="30960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8" y="3562657"/>
            <a:ext cx="4176000" cy="30960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31" y="300000"/>
            <a:ext cx="4176000" cy="3096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31" y="3534059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9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93511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750"/>
            <a:ext cx="4176000" cy="3096000"/>
          </a:xfrm>
          <a:prstGeom prst="rect">
            <a:avLst/>
          </a:prstGeom>
        </p:spPr>
      </p:pic>
      <p:pic>
        <p:nvPicPr>
          <p:cNvPr id="9" name="그림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91" y="287793"/>
            <a:ext cx="4176000" cy="3096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7360"/>
            <a:ext cx="4176000" cy="3132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25" y="3537360"/>
            <a:ext cx="4176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93511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263949"/>
            <a:ext cx="4176000" cy="3132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41" y="241915"/>
            <a:ext cx="4176000" cy="3132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42082"/>
            <a:ext cx="4176000" cy="3132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3542082"/>
            <a:ext cx="4176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93511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7636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76000" cy="30960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7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2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dmss</dc:creator>
  <cp:lastModifiedBy>dmss</cp:lastModifiedBy>
  <cp:revision>1</cp:revision>
  <dcterms:created xsi:type="dcterms:W3CDTF">2016-02-22T04:46:56Z</dcterms:created>
  <dcterms:modified xsi:type="dcterms:W3CDTF">2016-02-22T04:55:19Z</dcterms:modified>
</cp:coreProperties>
</file>